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2AF4A5-40C3-4E8A-A76B-C615E4D04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8A016F5-9F96-483F-958B-B9847C2D49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A823A59-1ABD-426E-A9EA-C8B25DB7D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A0A7C75-85E4-4BFC-A995-FA06136B3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6B8BC6-BF1E-4D1A-9629-FD6632F54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4153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9ABC1-7F1C-49C6-8300-4D00219F2F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EDDC2AC-E9F6-46F7-9737-339B8E98FD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ED9593C-CA91-4729-B0A3-FCAC17B2C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2D5C8D0-E4C3-470E-930C-387FA82D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08D3250-B04E-41E1-86D3-1CCF88FAF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3348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1A978F-5055-4D5F-93A6-9B54BC724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2865CA5-6491-4B59-BE3F-08461D062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E6674E9-D500-4C07-80C9-9027D2E91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6E7E0C-BEB1-48E9-A7B9-8E8BA4ECC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F1CE458-AD85-47E6-B8BB-0CA4B91D2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61472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E458BC-38C4-417E-9023-03F4BAE16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B6EAE72-DBDF-4E13-9AFB-80788D6D2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7B9A0B2-75C4-402C-92E2-8C5000BB2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AD34E20-0712-4AA5-B4B1-276C9EF53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2D626AF-CECD-4A64-B579-751A79D14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11298B6-EBE3-4056-8F19-1601D1552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8962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5E3A42-493C-49ED-86E2-55F9C82FF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A133C8E-1D47-41D2-97F0-2DA72E98C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99A9C70-5E9B-4962-87BF-CB53F49BCA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7DE06A2-602A-4A77-8D39-2D232F6440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7C1B301-EC94-42C4-A360-214947FF07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BB226B5-45D3-4E6F-936D-D96A650A6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AE0DA4C-E302-4233-BA33-B9FA4FFD9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E5FA002-6C97-4358-B5D8-4CADEEAE8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286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7E721A-25AE-42D3-9B4B-4F8D1E28A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32493F5-A987-4DD9-B09C-12646B95E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045C896-CF5B-429B-8688-079599014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0070CB4-0C96-43A7-9398-C69C5139E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1107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D2E391C-1DCE-4900-90D9-AE180DCE8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ABFF3F8-E6D4-42EC-ABA0-CA768FD4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807521E-8AB8-48F4-9F95-290462D68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27462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803756-8776-4A31-B53D-051C4C9B0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BD9DAF3-7B60-4F3D-956C-7C007832E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3131C45-C7C0-4B26-86E4-2C6D3E44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00888B8-9E56-479D-84A0-609C5AF1D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E7F3A1E-35F2-48B4-8895-32FA13786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B0C29C5-059B-42B7-B15B-39DAC8201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354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C0EFC4-ADE3-47DC-9A87-0A679802B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3560F5E-48EC-4E01-AEB1-9031E34344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2627D1A-5D98-4223-81A7-067FF6287F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D7E265D-0F94-484B-947D-EF2658D52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48A44B7-1BE8-431A-B649-7A6F677C2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10165A3-98CE-4D8D-B6ED-07C32E04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287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84FA87-AC12-496F-866C-BABB22F14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7819204-F158-4758-BF55-0444257BE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B1B706B-96F6-4C6A-92B8-CAA45F82A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6E1DA52-5CAC-4ADF-ADA4-6E2A7DC9D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77606C0-FA0C-4AF0-AA7B-ABB0826BB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956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ADA20329-0ED2-4971-8BC7-F09D3A86C8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D33ACEB-AD9A-40E3-A1C9-0107E428BF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AE9326F-2482-4524-9FBF-8E014A916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F33B758-DB09-4065-92FE-EB7232140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2797936-F193-4E4C-87C7-D759094E6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9962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0EA49B2-1E00-4E35-B730-84E9D5EAE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E8E717C-6C94-4DEC-9433-3677BB6DB4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C542FAA-31B8-481F-88B6-4B2B6767A8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748B4-E067-4C1D-934B-46052021A40C}" type="datetimeFigureOut">
              <a:rPr lang="de-DE" smtClean="0"/>
              <a:t>22.04.2020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BBD6D30-CA49-4776-9EA1-702868E6C2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157318B-8255-41F4-AE9F-8C02563D23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0C81C6-FD2B-4AD5-A681-C6A2B43D3540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158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9F81786D-D8B5-4BA4-B3E9-B3581AB5D388}"/>
              </a:ext>
            </a:extLst>
          </p:cNvPr>
          <p:cNvSpPr/>
          <p:nvPr/>
        </p:nvSpPr>
        <p:spPr>
          <a:xfrm>
            <a:off x="1262886" y="1390261"/>
            <a:ext cx="9377265" cy="3617967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: abgerundete Ecken 4">
            <a:extLst>
              <a:ext uri="{FF2B5EF4-FFF2-40B4-BE49-F238E27FC236}">
                <a16:creationId xmlns:a16="http://schemas.microsoft.com/office/drawing/2014/main" id="{BB7E93FE-860F-4481-B796-CF935E4ABB5A}"/>
              </a:ext>
            </a:extLst>
          </p:cNvPr>
          <p:cNvSpPr/>
          <p:nvPr/>
        </p:nvSpPr>
        <p:spPr>
          <a:xfrm>
            <a:off x="1946246" y="1837189"/>
            <a:ext cx="7952763" cy="74662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0AAB2ADB-7E51-419E-8759-C10E599CE7D1}"/>
              </a:ext>
            </a:extLst>
          </p:cNvPr>
          <p:cNvSpPr/>
          <p:nvPr/>
        </p:nvSpPr>
        <p:spPr>
          <a:xfrm>
            <a:off x="1946245" y="2736209"/>
            <a:ext cx="7952763" cy="74662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: abgerundete Ecken 6">
            <a:extLst>
              <a:ext uri="{FF2B5EF4-FFF2-40B4-BE49-F238E27FC236}">
                <a16:creationId xmlns:a16="http://schemas.microsoft.com/office/drawing/2014/main" id="{4CEE7C5E-661E-4DDA-ABE9-845603F5E453}"/>
              </a:ext>
            </a:extLst>
          </p:cNvPr>
          <p:cNvSpPr/>
          <p:nvPr/>
        </p:nvSpPr>
        <p:spPr>
          <a:xfrm>
            <a:off x="1946244" y="3635229"/>
            <a:ext cx="7952763" cy="7466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Sprechblase: oval 9">
            <a:extLst>
              <a:ext uri="{FF2B5EF4-FFF2-40B4-BE49-F238E27FC236}">
                <a16:creationId xmlns:a16="http://schemas.microsoft.com/office/drawing/2014/main" id="{AFEE1F1B-6E2E-413E-B0F6-A4EC432AFAD7}"/>
              </a:ext>
            </a:extLst>
          </p:cNvPr>
          <p:cNvSpPr/>
          <p:nvPr/>
        </p:nvSpPr>
        <p:spPr>
          <a:xfrm rot="5400000">
            <a:off x="10301152" y="1770052"/>
            <a:ext cx="901894" cy="880894"/>
          </a:xfrm>
          <a:prstGeom prst="wedgeEllipseCallout">
            <a:avLst>
              <a:gd name="adj1" fmla="val 955"/>
              <a:gd name="adj2" fmla="val 1388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Sprechblase: oval 10">
            <a:extLst>
              <a:ext uri="{FF2B5EF4-FFF2-40B4-BE49-F238E27FC236}">
                <a16:creationId xmlns:a16="http://schemas.microsoft.com/office/drawing/2014/main" id="{531292A9-945F-4C36-B777-5DF98E197B7D}"/>
              </a:ext>
            </a:extLst>
          </p:cNvPr>
          <p:cNvSpPr/>
          <p:nvPr/>
        </p:nvSpPr>
        <p:spPr>
          <a:xfrm rot="5400000">
            <a:off x="10301152" y="3493329"/>
            <a:ext cx="901894" cy="880894"/>
          </a:xfrm>
          <a:prstGeom prst="wedgeEllipseCallout">
            <a:avLst>
              <a:gd name="adj1" fmla="val 955"/>
              <a:gd name="adj2" fmla="val 1388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Sprechblase: oval 11">
            <a:extLst>
              <a:ext uri="{FF2B5EF4-FFF2-40B4-BE49-F238E27FC236}">
                <a16:creationId xmlns:a16="http://schemas.microsoft.com/office/drawing/2014/main" id="{65135257-0B1C-4E8B-BE02-05C67E3015B2}"/>
              </a:ext>
            </a:extLst>
          </p:cNvPr>
          <p:cNvSpPr/>
          <p:nvPr/>
        </p:nvSpPr>
        <p:spPr>
          <a:xfrm rot="16040038">
            <a:off x="848529" y="2671946"/>
            <a:ext cx="901894" cy="880894"/>
          </a:xfrm>
          <a:prstGeom prst="wedgeEllipseCallout">
            <a:avLst>
              <a:gd name="adj1" fmla="val 955"/>
              <a:gd name="adj2" fmla="val 1388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Sprechblase: rechteckig 12">
            <a:extLst>
              <a:ext uri="{FF2B5EF4-FFF2-40B4-BE49-F238E27FC236}">
                <a16:creationId xmlns:a16="http://schemas.microsoft.com/office/drawing/2014/main" id="{B775AAF9-F9EE-4D87-B496-BFDB0A221225}"/>
              </a:ext>
            </a:extLst>
          </p:cNvPr>
          <p:cNvSpPr/>
          <p:nvPr/>
        </p:nvSpPr>
        <p:spPr>
          <a:xfrm>
            <a:off x="7013196" y="411761"/>
            <a:ext cx="1761688" cy="662030"/>
          </a:xfrm>
          <a:prstGeom prst="wedgeRectCallout">
            <a:avLst>
              <a:gd name="adj1" fmla="val -48514"/>
              <a:gd name="adj2" fmla="val 194538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400" b="1" dirty="0">
                <a:solidFill>
                  <a:schemeClr val="tx1"/>
                </a:solidFill>
              </a:rPr>
              <a:t>Next </a:t>
            </a:r>
            <a:r>
              <a:rPr lang="de-DE" sz="1400" b="1" dirty="0" err="1">
                <a:solidFill>
                  <a:schemeClr val="tx1"/>
                </a:solidFill>
              </a:rPr>
              <a:t>Competitive</a:t>
            </a:r>
            <a:r>
              <a:rPr lang="de-DE" sz="1400" b="1" dirty="0">
                <a:solidFill>
                  <a:schemeClr val="tx1"/>
                </a:solidFill>
              </a:rPr>
              <a:t> Advantage</a:t>
            </a:r>
          </a:p>
        </p:txBody>
      </p:sp>
      <p:sp>
        <p:nvSpPr>
          <p:cNvPr id="14" name="Sprechblase: rechteckig 13">
            <a:extLst>
              <a:ext uri="{FF2B5EF4-FFF2-40B4-BE49-F238E27FC236}">
                <a16:creationId xmlns:a16="http://schemas.microsoft.com/office/drawing/2014/main" id="{D1693D9A-849B-40AC-B5B0-612C6A62A69B}"/>
              </a:ext>
            </a:extLst>
          </p:cNvPr>
          <p:cNvSpPr/>
          <p:nvPr/>
        </p:nvSpPr>
        <p:spPr>
          <a:xfrm rot="10800000">
            <a:off x="7442434" y="4805709"/>
            <a:ext cx="2069926" cy="699164"/>
          </a:xfrm>
          <a:prstGeom prst="wedgeRectCallout">
            <a:avLst>
              <a:gd name="adj1" fmla="val -37116"/>
              <a:gd name="adj2" fmla="val 140117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Sprechblase: rechteckig 14">
            <a:extLst>
              <a:ext uri="{FF2B5EF4-FFF2-40B4-BE49-F238E27FC236}">
                <a16:creationId xmlns:a16="http://schemas.microsoft.com/office/drawing/2014/main" id="{CB97DF14-37C2-4ECA-B500-0C9547B42226}"/>
              </a:ext>
            </a:extLst>
          </p:cNvPr>
          <p:cNvSpPr/>
          <p:nvPr/>
        </p:nvSpPr>
        <p:spPr>
          <a:xfrm rot="10800000">
            <a:off x="1242326" y="4796135"/>
            <a:ext cx="2835218" cy="589529"/>
          </a:xfrm>
          <a:prstGeom prst="wedgeRectCallout">
            <a:avLst>
              <a:gd name="adj1" fmla="val 360"/>
              <a:gd name="adj2" fmla="val 312166"/>
            </a:avLst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595881E2-81A1-473C-A71A-FBCF857075E3}"/>
              </a:ext>
            </a:extLst>
          </p:cNvPr>
          <p:cNvSpPr txBox="1"/>
          <p:nvPr/>
        </p:nvSpPr>
        <p:spPr>
          <a:xfrm>
            <a:off x="1299476" y="4862445"/>
            <a:ext cx="28183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400" b="1" dirty="0"/>
              <a:t>Unique </a:t>
            </a:r>
            <a:r>
              <a:rPr lang="de-DE" sz="1400" b="1" dirty="0" err="1"/>
              <a:t>Processes</a:t>
            </a:r>
            <a:endParaRPr lang="de-DE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400" b="1" dirty="0" err="1"/>
              <a:t>Current</a:t>
            </a:r>
            <a:r>
              <a:rPr lang="de-DE" sz="1400" b="1" dirty="0"/>
              <a:t> </a:t>
            </a:r>
            <a:r>
              <a:rPr lang="de-DE" sz="1400" b="1" dirty="0" err="1"/>
              <a:t>Competitive</a:t>
            </a:r>
            <a:r>
              <a:rPr lang="de-DE" sz="1400" b="1" dirty="0"/>
              <a:t> Advantage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03E2701B-0E76-43A6-9BA0-1B2AF2FE3AFD}"/>
              </a:ext>
            </a:extLst>
          </p:cNvPr>
          <p:cNvSpPr txBox="1"/>
          <p:nvPr/>
        </p:nvSpPr>
        <p:spPr>
          <a:xfrm>
            <a:off x="7442434" y="4766209"/>
            <a:ext cx="210743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400" b="1" dirty="0" err="1"/>
              <a:t>Standardization</a:t>
            </a:r>
            <a:endParaRPr lang="de-DE" sz="1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400" b="1" dirty="0"/>
              <a:t>Operational Efficiency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400" b="1" dirty="0"/>
              <a:t>Compliance</a:t>
            </a: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798BB26-1DB9-4E46-BA13-5AC8703D790D}"/>
              </a:ext>
            </a:extLst>
          </p:cNvPr>
          <p:cNvSpPr txBox="1"/>
          <p:nvPr/>
        </p:nvSpPr>
        <p:spPr>
          <a:xfrm>
            <a:off x="10477796" y="1948889"/>
            <a:ext cx="579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b="1" dirty="0">
                <a:solidFill>
                  <a:schemeClr val="bg1"/>
                </a:solidFill>
              </a:rPr>
              <a:t>New </a:t>
            </a:r>
          </a:p>
          <a:p>
            <a:pPr algn="ctr"/>
            <a:r>
              <a:rPr lang="de-DE" sz="1400" b="1" dirty="0" err="1">
                <a:solidFill>
                  <a:schemeClr val="bg1"/>
                </a:solidFill>
              </a:rPr>
              <a:t>Ideas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5F2209A9-FA74-49D1-8E53-43BFDC33A0A6}"/>
              </a:ext>
            </a:extLst>
          </p:cNvPr>
          <p:cNvSpPr txBox="1"/>
          <p:nvPr/>
        </p:nvSpPr>
        <p:spPr>
          <a:xfrm>
            <a:off x="10306842" y="3673335"/>
            <a:ext cx="859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b="1" dirty="0">
                <a:solidFill>
                  <a:schemeClr val="bg1"/>
                </a:solidFill>
              </a:rPr>
              <a:t>Common</a:t>
            </a:r>
          </a:p>
          <a:p>
            <a:pPr algn="ctr"/>
            <a:r>
              <a:rPr lang="de-DE" sz="1400" b="1" dirty="0" err="1">
                <a:solidFill>
                  <a:schemeClr val="bg1"/>
                </a:solidFill>
              </a:rPr>
              <a:t>Ideas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DAE3C194-601F-4231-BA7A-25E7F01A083D}"/>
              </a:ext>
            </a:extLst>
          </p:cNvPr>
          <p:cNvSpPr txBox="1"/>
          <p:nvPr/>
        </p:nvSpPr>
        <p:spPr>
          <a:xfrm>
            <a:off x="962717" y="2831588"/>
            <a:ext cx="648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1400" b="1" dirty="0" err="1">
                <a:solidFill>
                  <a:schemeClr val="bg1"/>
                </a:solidFill>
              </a:rPr>
              <a:t>Better</a:t>
            </a:r>
            <a:endParaRPr lang="de-DE" sz="1400" b="1" dirty="0">
              <a:solidFill>
                <a:schemeClr val="bg1"/>
              </a:solidFill>
            </a:endParaRPr>
          </a:p>
          <a:p>
            <a:pPr algn="ctr"/>
            <a:r>
              <a:rPr lang="de-DE" sz="1400" b="1" dirty="0" err="1">
                <a:solidFill>
                  <a:schemeClr val="bg1"/>
                </a:solidFill>
              </a:rPr>
              <a:t>Ideas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8EB13AB9-A066-4E02-A370-55679E0BA779}"/>
              </a:ext>
            </a:extLst>
          </p:cNvPr>
          <p:cNvSpPr txBox="1"/>
          <p:nvPr/>
        </p:nvSpPr>
        <p:spPr>
          <a:xfrm>
            <a:off x="3783434" y="1862446"/>
            <a:ext cx="5545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bg1"/>
                </a:solidFill>
              </a:rPr>
              <a:t>Systems of Innovation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A2EFEEE4-A32F-40DD-B2C1-785AD77853A5}"/>
              </a:ext>
            </a:extLst>
          </p:cNvPr>
          <p:cNvSpPr txBox="1"/>
          <p:nvPr/>
        </p:nvSpPr>
        <p:spPr>
          <a:xfrm>
            <a:off x="3427725" y="2741239"/>
            <a:ext cx="5545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bg1"/>
                </a:solidFill>
              </a:rPr>
              <a:t>Systems of </a:t>
            </a:r>
            <a:r>
              <a:rPr lang="de-DE" sz="3600" b="1" dirty="0" err="1">
                <a:solidFill>
                  <a:schemeClr val="bg1"/>
                </a:solidFill>
              </a:rPr>
              <a:t>Differantiation</a:t>
            </a:r>
            <a:endParaRPr lang="de-DE" sz="3600" b="1" dirty="0">
              <a:solidFill>
                <a:schemeClr val="bg1"/>
              </a:solidFill>
            </a:endParaRP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7D1CDF55-3441-4F15-ABB6-578C19EACA48}"/>
              </a:ext>
            </a:extLst>
          </p:cNvPr>
          <p:cNvSpPr txBox="1"/>
          <p:nvPr/>
        </p:nvSpPr>
        <p:spPr>
          <a:xfrm>
            <a:off x="4202334" y="3635228"/>
            <a:ext cx="5545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b="1" dirty="0">
                <a:solidFill>
                  <a:schemeClr val="bg1"/>
                </a:solidFill>
              </a:rPr>
              <a:t>Systems of </a:t>
            </a:r>
            <a:r>
              <a:rPr lang="de-DE" sz="3600" b="1" dirty="0" err="1">
                <a:solidFill>
                  <a:schemeClr val="bg1"/>
                </a:solidFill>
              </a:rPr>
              <a:t>Record</a:t>
            </a:r>
            <a:endParaRPr lang="de-DE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1170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Breitbild</PresentationFormat>
  <Paragraphs>15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Axel Goldmann</dc:creator>
  <cp:lastModifiedBy>Axel Goldmann</cp:lastModifiedBy>
  <cp:revision>3</cp:revision>
  <dcterms:created xsi:type="dcterms:W3CDTF">2020-04-22T06:40:13Z</dcterms:created>
  <dcterms:modified xsi:type="dcterms:W3CDTF">2020-04-22T07:08:14Z</dcterms:modified>
</cp:coreProperties>
</file>